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20-AC41-41D1-BD8C-309DB8D632B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BE61-5759-4860-A504-417F3950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20-AC41-41D1-BD8C-309DB8D632B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BE61-5759-4860-A504-417F3950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0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20-AC41-41D1-BD8C-309DB8D632B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BE61-5759-4860-A504-417F3950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4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20-AC41-41D1-BD8C-309DB8D632B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BE61-5759-4860-A504-417F3950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7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20-AC41-41D1-BD8C-309DB8D632B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BE61-5759-4860-A504-417F3950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6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20-AC41-41D1-BD8C-309DB8D632B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BE61-5759-4860-A504-417F3950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6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20-AC41-41D1-BD8C-309DB8D632B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BE61-5759-4860-A504-417F3950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7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20-AC41-41D1-BD8C-309DB8D632B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BE61-5759-4860-A504-417F3950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3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20-AC41-41D1-BD8C-309DB8D632B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BE61-5759-4860-A504-417F3950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20-AC41-41D1-BD8C-309DB8D632B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BE61-5759-4860-A504-417F3950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6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20-AC41-41D1-BD8C-309DB8D632B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2BE61-5759-4860-A504-417F3950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0E20-AC41-41D1-BD8C-309DB8D632B8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2BE61-5759-4860-A504-417F39504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8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470025"/>
          </a:xfrm>
        </p:spPr>
        <p:txBody>
          <a:bodyPr/>
          <a:lstStyle/>
          <a:p>
            <a:r>
              <a:rPr lang="en-US" b="1" dirty="0" smtClean="0"/>
              <a:t>Electric Motor Lab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15400" cy="5334000"/>
          </a:xfrm>
        </p:spPr>
        <p:txBody>
          <a:bodyPr>
            <a:normAutofit/>
          </a:bodyPr>
          <a:lstStyle/>
          <a:p>
            <a:pPr marL="514350" indent="-514350" algn="l">
              <a:buAutoNum type="arabicParenR"/>
            </a:pPr>
            <a:r>
              <a:rPr lang="en-US" b="1" dirty="0" smtClean="0">
                <a:solidFill>
                  <a:schemeClr val="tx1"/>
                </a:solidFill>
              </a:rPr>
              <a:t>Each person needs to make their own motor</a:t>
            </a:r>
          </a:p>
          <a:p>
            <a:pPr marL="514350" indent="-514350" algn="l">
              <a:buAutoNum type="arabicParenR"/>
            </a:pPr>
            <a:r>
              <a:rPr lang="en-US" b="1" dirty="0" smtClean="0">
                <a:solidFill>
                  <a:schemeClr val="tx1"/>
                </a:solidFill>
              </a:rPr>
              <a:t>Follow the directions to build your motor. </a:t>
            </a:r>
          </a:p>
          <a:p>
            <a:pPr marL="514350" indent="-514350" algn="l">
              <a:buAutoNum type="arabicParenR"/>
            </a:pPr>
            <a:r>
              <a:rPr lang="en-US" b="1" dirty="0" smtClean="0">
                <a:solidFill>
                  <a:schemeClr val="tx1"/>
                </a:solidFill>
              </a:rPr>
              <a:t>Show </a:t>
            </a:r>
            <a:r>
              <a:rPr lang="en-US" b="1" dirty="0" smtClean="0">
                <a:solidFill>
                  <a:schemeClr val="tx1"/>
                </a:solidFill>
              </a:rPr>
              <a:t>me your working </a:t>
            </a:r>
            <a:r>
              <a:rPr lang="en-US" b="1" dirty="0" smtClean="0">
                <a:solidFill>
                  <a:schemeClr val="tx1"/>
                </a:solidFill>
              </a:rPr>
              <a:t>motor. </a:t>
            </a:r>
            <a:r>
              <a:rPr lang="en-US" b="1" dirty="0" smtClean="0">
                <a:solidFill>
                  <a:schemeClr val="tx1"/>
                </a:solidFill>
              </a:rPr>
              <a:t>It must spin on it’s own power.</a:t>
            </a:r>
          </a:p>
          <a:p>
            <a:pPr marL="514350" indent="-514350" algn="l">
              <a:buAutoNum type="arabicParenR"/>
            </a:pPr>
            <a:r>
              <a:rPr lang="en-US" b="1" dirty="0" smtClean="0">
                <a:solidFill>
                  <a:schemeClr val="tx1"/>
                </a:solidFill>
              </a:rPr>
              <a:t>Try to make the motor spin in reverse or faster. Be careful, the motor can get hot </a:t>
            </a:r>
            <a:r>
              <a:rPr lang="en-US" b="1" smtClean="0">
                <a:solidFill>
                  <a:schemeClr val="tx1"/>
                </a:solidFill>
              </a:rPr>
              <a:t>very quickly.</a:t>
            </a:r>
          </a:p>
          <a:p>
            <a:pPr marL="514350" indent="-514350" algn="l">
              <a:buAutoNum type="arabicParenR"/>
            </a:pPr>
            <a:r>
              <a:rPr lang="en-US" b="1" smtClean="0">
                <a:solidFill>
                  <a:schemeClr val="tx1"/>
                </a:solidFill>
              </a:rPr>
              <a:t>Complete </a:t>
            </a:r>
            <a:r>
              <a:rPr lang="en-US" b="1" dirty="0" smtClean="0">
                <a:solidFill>
                  <a:schemeClr val="tx1"/>
                </a:solidFill>
              </a:rPr>
              <a:t>the Electric Motor, Generator, Transformer worksheet.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Electric Motor Lab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Motor Lab</dc:title>
  <dc:creator>Michael Hulstein</dc:creator>
  <cp:lastModifiedBy>Michael Hulstein</cp:lastModifiedBy>
  <cp:revision>3</cp:revision>
  <dcterms:created xsi:type="dcterms:W3CDTF">2013-03-26T13:18:39Z</dcterms:created>
  <dcterms:modified xsi:type="dcterms:W3CDTF">2017-03-31T14:50:34Z</dcterms:modified>
</cp:coreProperties>
</file>